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79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14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FF6A5-2898-4FD4-BE7A-DB2D9C214B71}" type="datetimeFigureOut">
              <a:rPr kumimoji="1" lang="ja-JP" altLang="en-US" smtClean="0"/>
              <a:t>2025/8/7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A6D0F-DCE6-4DE5-94A1-B9D8122AA0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5176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FF6A5-2898-4FD4-BE7A-DB2D9C214B71}" type="datetimeFigureOut">
              <a:rPr kumimoji="1" lang="ja-JP" altLang="en-US" smtClean="0"/>
              <a:t>2025/8/7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A6D0F-DCE6-4DE5-94A1-B9D8122AA0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8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FF6A5-2898-4FD4-BE7A-DB2D9C214B71}" type="datetimeFigureOut">
              <a:rPr kumimoji="1" lang="ja-JP" altLang="en-US" smtClean="0"/>
              <a:t>2025/8/7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A6D0F-DCE6-4DE5-94A1-B9D8122AA0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60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FF6A5-2898-4FD4-BE7A-DB2D9C214B71}" type="datetimeFigureOut">
              <a:rPr kumimoji="1" lang="ja-JP" altLang="en-US" smtClean="0"/>
              <a:t>2025/8/7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A6D0F-DCE6-4DE5-94A1-B9D8122AA0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8624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FF6A5-2898-4FD4-BE7A-DB2D9C214B71}" type="datetimeFigureOut">
              <a:rPr kumimoji="1" lang="ja-JP" altLang="en-US" smtClean="0"/>
              <a:t>2025/8/7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A6D0F-DCE6-4DE5-94A1-B9D8122AA0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3228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FF6A5-2898-4FD4-BE7A-DB2D9C214B71}" type="datetimeFigureOut">
              <a:rPr kumimoji="1" lang="ja-JP" altLang="en-US" smtClean="0"/>
              <a:t>2025/8/7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A6D0F-DCE6-4DE5-94A1-B9D8122AA0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5505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FF6A5-2898-4FD4-BE7A-DB2D9C214B71}" type="datetimeFigureOut">
              <a:rPr kumimoji="1" lang="ja-JP" altLang="en-US" smtClean="0"/>
              <a:t>2025/8/7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A6D0F-DCE6-4DE5-94A1-B9D8122AA0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7599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FF6A5-2898-4FD4-BE7A-DB2D9C214B71}" type="datetimeFigureOut">
              <a:rPr kumimoji="1" lang="ja-JP" altLang="en-US" smtClean="0"/>
              <a:t>2025/8/7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A6D0F-DCE6-4DE5-94A1-B9D8122AA0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7544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FF6A5-2898-4FD4-BE7A-DB2D9C214B71}" type="datetimeFigureOut">
              <a:rPr kumimoji="1" lang="ja-JP" altLang="en-US" smtClean="0"/>
              <a:t>2025/8/7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A6D0F-DCE6-4DE5-94A1-B9D8122AA0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4246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FF6A5-2898-4FD4-BE7A-DB2D9C214B71}" type="datetimeFigureOut">
              <a:rPr kumimoji="1" lang="ja-JP" altLang="en-US" smtClean="0"/>
              <a:t>2025/8/7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A6D0F-DCE6-4DE5-94A1-B9D8122AA0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4225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FF6A5-2898-4FD4-BE7A-DB2D9C214B71}" type="datetimeFigureOut">
              <a:rPr kumimoji="1" lang="ja-JP" altLang="en-US" smtClean="0"/>
              <a:t>2025/8/7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A6D0F-DCE6-4DE5-94A1-B9D8122AA0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773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FF6A5-2898-4FD4-BE7A-DB2D9C214B71}" type="datetimeFigureOut">
              <a:rPr kumimoji="1" lang="ja-JP" altLang="en-US" smtClean="0"/>
              <a:t>2025/8/7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A6D0F-DCE6-4DE5-94A1-B9D8122AA0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2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kumimoji="1"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kumimoji="1"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D134BA-CE4C-DC13-1C44-8EABDD815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456" y="1583534"/>
            <a:ext cx="1840292" cy="1391841"/>
          </a:xfrm>
        </p:spPr>
        <p:txBody>
          <a:bodyPr>
            <a:normAutofit/>
          </a:bodyPr>
          <a:lstStyle/>
          <a:p>
            <a:r>
              <a:rPr lang="en-US" altLang="ja-JP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00-00</a:t>
            </a:r>
            <a:endParaRPr lang="ja-JP" altLang="en-US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45A253E-C041-A767-BD36-12B58BDB9E93}"/>
              </a:ext>
            </a:extLst>
          </p:cNvPr>
          <p:cNvSpPr txBox="1"/>
          <p:nvPr/>
        </p:nvSpPr>
        <p:spPr>
          <a:xfrm>
            <a:off x="4203857" y="1583533"/>
            <a:ext cx="6187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あいかわさぽせん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3B5CA91-5A15-7521-1625-99CF39994A9A}"/>
              </a:ext>
            </a:extLst>
          </p:cNvPr>
          <p:cNvSpPr/>
          <p:nvPr/>
        </p:nvSpPr>
        <p:spPr>
          <a:xfrm>
            <a:off x="2009455" y="3494175"/>
            <a:ext cx="2486929" cy="21092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213" dirty="0"/>
              <a:t>写真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4475217-8AD9-C481-7A70-AA2CDA544714}"/>
              </a:ext>
            </a:extLst>
          </p:cNvPr>
          <p:cNvSpPr txBox="1"/>
          <p:nvPr/>
        </p:nvSpPr>
        <p:spPr>
          <a:xfrm>
            <a:off x="2009455" y="5880576"/>
            <a:ext cx="2486929" cy="278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13" dirty="0"/>
              <a:t>コメント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8A8C40E-9E64-326A-2160-0F2EED7CBE83}"/>
              </a:ext>
            </a:extLst>
          </p:cNvPr>
          <p:cNvSpPr/>
          <p:nvPr/>
        </p:nvSpPr>
        <p:spPr>
          <a:xfrm>
            <a:off x="6294109" y="3349930"/>
            <a:ext cx="4002995" cy="21092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213" dirty="0"/>
              <a:t>写真　イラスト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90EF666-8CF1-D341-96FB-553C75F0193E}"/>
              </a:ext>
            </a:extLst>
          </p:cNvPr>
          <p:cNvSpPr txBox="1"/>
          <p:nvPr/>
        </p:nvSpPr>
        <p:spPr>
          <a:xfrm>
            <a:off x="5050645" y="5853713"/>
            <a:ext cx="2486929" cy="278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13" dirty="0"/>
              <a:t>コメント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015F28C-BA40-E8C4-4875-D4DCAFA2737E}"/>
              </a:ext>
            </a:extLst>
          </p:cNvPr>
          <p:cNvSpPr txBox="1"/>
          <p:nvPr/>
        </p:nvSpPr>
        <p:spPr>
          <a:xfrm>
            <a:off x="2009455" y="6527213"/>
            <a:ext cx="88386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団体募集についてのコメントや、団体の</a:t>
            </a:r>
            <a:r>
              <a:rPr lang="en-US" altLang="ja-JP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PR</a:t>
            </a:r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ポイント、活動紹介などを入力してください</a:t>
            </a:r>
            <a:endParaRPr lang="en-US" altLang="ja-JP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枠の大きさ、文字のフォントや大きさも変更して、ご活用ください</a:t>
            </a:r>
          </a:p>
        </p:txBody>
      </p:sp>
    </p:spTree>
    <p:extLst>
      <p:ext uri="{BB962C8B-B14F-4D97-AF65-F5344CB8AC3E}">
        <p14:creationId xmlns:p14="http://schemas.microsoft.com/office/powerpoint/2010/main" val="2604735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31</TotalTime>
  <Words>45</Words>
  <Application>Microsoft Office PowerPoint</Application>
  <PresentationFormat>A3 297x420 mm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Arial</vt:lpstr>
      <vt:lpstr>Calibri</vt:lpstr>
      <vt:lpstr>Calibri Light</vt:lpstr>
      <vt:lpstr>Office テーマ</vt:lpstr>
      <vt:lpstr>00-00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2</cp:revision>
  <dcterms:created xsi:type="dcterms:W3CDTF">2025-08-04T05:11:15Z</dcterms:created>
  <dcterms:modified xsi:type="dcterms:W3CDTF">2025-08-07T06:30:39Z</dcterms:modified>
</cp:coreProperties>
</file>